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7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85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0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1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7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9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3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29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D831DF-C7E6-4771-8E54-C316FE60A508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B7B49D-4154-4AF5-9152-5D3BA3F1CF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38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dd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iagrams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9600" b="1" dirty="0" smtClean="0">
                <a:latin typeface="Bell MT" panose="02020503060305020303" pitchFamily="18" charset="0"/>
              </a:rPr>
              <a:t>Home Fixer</a:t>
            </a:r>
            <a:endParaRPr lang="en-US" sz="9600" b="1" dirty="0">
              <a:latin typeface="Bell MT" panose="020205030603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smtClean="0"/>
              <a:t>-</a:t>
            </a:r>
            <a:r>
              <a:rPr lang="en-US" sz="3600" b="1" dirty="0" smtClean="0">
                <a:solidFill>
                  <a:srgbClr val="0070C0"/>
                </a:solidFill>
              </a:rPr>
              <a:t>Make Life Easy</a:t>
            </a:r>
            <a:endParaRPr 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34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Class Diagram cont..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95" y="1980077"/>
            <a:ext cx="4311969" cy="4022725"/>
          </a:xfrm>
        </p:spPr>
      </p:pic>
    </p:spTree>
    <p:extLst>
      <p:ext uri="{BB962C8B-B14F-4D97-AF65-F5344CB8AC3E}">
        <p14:creationId xmlns:p14="http://schemas.microsoft.com/office/powerpoint/2010/main" val="262279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Sequence Diagra</a:t>
            </a:r>
            <a:r>
              <a:rPr lang="en-US" sz="6000" dirty="0">
                <a:latin typeface="Bell MT" panose="02020503060305020303" pitchFamily="18" charset="0"/>
              </a:rPr>
              <a:t>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267" y="1846263"/>
            <a:ext cx="5288425" cy="4022725"/>
          </a:xfrm>
        </p:spPr>
      </p:pic>
    </p:spTree>
    <p:extLst>
      <p:ext uri="{BB962C8B-B14F-4D97-AF65-F5344CB8AC3E}">
        <p14:creationId xmlns:p14="http://schemas.microsoft.com/office/powerpoint/2010/main" val="37965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Sequence Diagram cont..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53" y="1935473"/>
            <a:ext cx="5172853" cy="4022725"/>
          </a:xfrm>
        </p:spPr>
      </p:pic>
    </p:spTree>
    <p:extLst>
      <p:ext uri="{BB962C8B-B14F-4D97-AF65-F5344CB8AC3E}">
        <p14:creationId xmlns:p14="http://schemas.microsoft.com/office/powerpoint/2010/main" val="250032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Sequence Diagram cont..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12" y="1846263"/>
            <a:ext cx="6271702" cy="4022725"/>
          </a:xfrm>
        </p:spPr>
      </p:pic>
    </p:spTree>
    <p:extLst>
      <p:ext uri="{BB962C8B-B14F-4D97-AF65-F5344CB8AC3E}">
        <p14:creationId xmlns:p14="http://schemas.microsoft.com/office/powerpoint/2010/main" val="7295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Activity Diagram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12" y="2024683"/>
            <a:ext cx="3330535" cy="4022725"/>
          </a:xfrm>
        </p:spPr>
      </p:pic>
    </p:spTree>
    <p:extLst>
      <p:ext uri="{BB962C8B-B14F-4D97-AF65-F5344CB8AC3E}">
        <p14:creationId xmlns:p14="http://schemas.microsoft.com/office/powerpoint/2010/main" val="22699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Activity Diagram cont..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41" y="2024682"/>
            <a:ext cx="3523277" cy="4022725"/>
          </a:xfrm>
        </p:spPr>
      </p:pic>
    </p:spTree>
    <p:extLst>
      <p:ext uri="{BB962C8B-B14F-4D97-AF65-F5344CB8AC3E}">
        <p14:creationId xmlns:p14="http://schemas.microsoft.com/office/powerpoint/2010/main" val="183272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Activity Diagram cont..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87" y="2080439"/>
            <a:ext cx="3018786" cy="4022725"/>
          </a:xfrm>
        </p:spPr>
      </p:pic>
    </p:spTree>
    <p:extLst>
      <p:ext uri="{BB962C8B-B14F-4D97-AF65-F5344CB8AC3E}">
        <p14:creationId xmlns:p14="http://schemas.microsoft.com/office/powerpoint/2010/main" val="127235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50" y="1007211"/>
            <a:ext cx="10515600" cy="1390301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/>
            </a:r>
            <a:br>
              <a:rPr lang="en-US" sz="6000" dirty="0" smtClean="0">
                <a:latin typeface="Bell MT" panose="02020503060305020303" pitchFamily="18" charset="0"/>
              </a:rPr>
            </a:br>
            <a:r>
              <a:rPr lang="en-US" sz="6000" dirty="0">
                <a:latin typeface="Bell MT" panose="02020503060305020303" pitchFamily="18" charset="0"/>
              </a:rPr>
              <a:t/>
            </a:r>
            <a:br>
              <a:rPr lang="en-US" sz="6000" dirty="0">
                <a:latin typeface="Bell MT" panose="02020503060305020303" pitchFamily="18" charset="0"/>
              </a:rPr>
            </a:br>
            <a:r>
              <a:rPr lang="en-US" sz="6000" dirty="0" smtClean="0">
                <a:latin typeface="Bell MT" panose="02020503060305020303" pitchFamily="18" charset="0"/>
              </a:rPr>
              <a:t/>
            </a:r>
            <a:br>
              <a:rPr lang="en-US" sz="6000" dirty="0" smtClean="0">
                <a:latin typeface="Bell MT" panose="02020503060305020303" pitchFamily="18" charset="0"/>
              </a:rPr>
            </a:br>
            <a:r>
              <a:rPr lang="en-US" sz="6000" dirty="0">
                <a:latin typeface="Bell MT" panose="02020503060305020303" pitchFamily="18" charset="0"/>
              </a:rPr>
              <a:t/>
            </a:r>
            <a:br>
              <a:rPr lang="en-US" sz="6000" dirty="0">
                <a:latin typeface="Bell MT" panose="02020503060305020303" pitchFamily="18" charset="0"/>
              </a:rPr>
            </a:br>
            <a:r>
              <a:rPr lang="en-US" sz="6000" dirty="0" smtClean="0">
                <a:latin typeface="Bell MT" panose="02020503060305020303" pitchFamily="18" charset="0"/>
              </a:rPr>
              <a:t>Data Dictionary</a:t>
            </a:r>
            <a:endParaRPr lang="en-US" sz="6000" dirty="0">
              <a:latin typeface="Bell MT" panose="02020503060305020303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1850" y="4634068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 smtClean="0">
                <a:solidFill>
                  <a:srgbClr val="0070C0"/>
                </a:solidFill>
                <a:hlinkClick r:id="rId2" action="ppaction://hlinkfile"/>
              </a:rPr>
              <a:t>TablePdf</a:t>
            </a:r>
            <a:endParaRPr lang="en-US" sz="36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6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Input – Output Design</a:t>
            </a:r>
            <a:endParaRPr lang="en-US" sz="6000" dirty="0">
              <a:latin typeface="Bell MT" panose="020205030603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Home Fixer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1857415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15572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86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Introduction</a:t>
            </a:r>
            <a:endParaRPr lang="en-US" sz="60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755" y="191483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Project Name		 Home Fixer</a:t>
            </a:r>
          </a:p>
          <a:p>
            <a:pPr marL="0" indent="0">
              <a:buNone/>
            </a:pPr>
            <a:r>
              <a:rPr lang="en-US" sz="40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Group id 		  	 64</a:t>
            </a:r>
          </a:p>
          <a:p>
            <a:pPr marL="0" indent="0">
              <a:buNone/>
            </a:pPr>
            <a:r>
              <a:rPr lang="en-US" sz="40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Viral Chudasama	 	 3094</a:t>
            </a:r>
          </a:p>
          <a:p>
            <a:pPr marL="0" indent="0">
              <a:buNone/>
            </a:pPr>
            <a:r>
              <a:rPr lang="en-US" sz="40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Dipak Prajapati		 3136</a:t>
            </a:r>
          </a:p>
          <a:p>
            <a:pPr marL="0" indent="0">
              <a:buNone/>
            </a:pPr>
            <a:r>
              <a:rPr lang="en-US" sz="40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Maulik Parmar		 3209</a:t>
            </a:r>
          </a:p>
          <a:p>
            <a:pPr marL="0" indent="0">
              <a:buNone/>
            </a:pPr>
            <a:r>
              <a:rPr lang="en-US" sz="4000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Internal Guide		 Nidhi Jain</a:t>
            </a:r>
            <a:endParaRPr lang="en-US" sz="40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555" y="3125612"/>
            <a:ext cx="5740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9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Login 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102741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128838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Signup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136195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33827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Signup cont..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024683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20159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Signup cont..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024682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328703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Signup cont..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058137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6886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Services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136194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99303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Appointment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191951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18951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Upcoming Appointment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091589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107785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Edit Address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091589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19982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Rate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136195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112087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038"/>
            <a:ext cx="10515600" cy="1311276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Project Profile</a:t>
            </a:r>
            <a:endParaRPr lang="en-US" sz="60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140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Project Definition :</a:t>
            </a:r>
          </a:p>
          <a:p>
            <a:pPr marL="0" indent="0">
              <a:buNone/>
            </a:pPr>
            <a:r>
              <a:rPr lang="en-US" dirty="0" smtClean="0"/>
              <a:t>													       </a:t>
            </a:r>
            <a:r>
              <a:rPr lang="en-US" sz="3200" dirty="0" smtClean="0">
                <a:latin typeface="Bell MT" panose="02020503060305020303" pitchFamily="18" charset="0"/>
              </a:rPr>
              <a:t>In this Application Customers can use the</a:t>
            </a:r>
          </a:p>
          <a:p>
            <a:pPr marL="0" indent="0">
              <a:buNone/>
            </a:pPr>
            <a:r>
              <a:rPr lang="en-US" sz="3200" dirty="0" smtClean="0">
                <a:latin typeface="Bell MT" panose="02020503060305020303" pitchFamily="18" charset="0"/>
              </a:rPr>
              <a:t>	      services related to home and choose particular</a:t>
            </a:r>
          </a:p>
          <a:p>
            <a:pPr marL="0" indent="0">
              <a:buNone/>
            </a:pPr>
            <a:r>
              <a:rPr lang="en-US" sz="3200" dirty="0">
                <a:latin typeface="Bell MT" panose="02020503060305020303" pitchFamily="18" charset="0"/>
              </a:rPr>
              <a:t>	</a:t>
            </a:r>
            <a:r>
              <a:rPr lang="en-US" sz="3200" dirty="0" smtClean="0">
                <a:latin typeface="Bell MT" panose="02020503060305020303" pitchFamily="18" charset="0"/>
              </a:rPr>
              <a:t>      services using this Application.</a:t>
            </a:r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9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Order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125043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34795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Confirm Order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169649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249826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Rate Card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080439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8634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Feedback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89" y="2136195"/>
            <a:ext cx="2262782" cy="4022725"/>
          </a:xfrm>
        </p:spPr>
      </p:pic>
    </p:spTree>
    <p:extLst>
      <p:ext uri="{BB962C8B-B14F-4D97-AF65-F5344CB8AC3E}">
        <p14:creationId xmlns:p14="http://schemas.microsoft.com/office/powerpoint/2010/main" val="182285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Limitation</a:t>
            </a:r>
            <a:endParaRPr lang="en-US" sz="60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endParaRPr lang="en-US" dirty="0" smtClean="0"/>
          </a:p>
          <a:p>
            <a:pPr marL="228600" lvl="2">
              <a:spcBef>
                <a:spcPts val="1000"/>
              </a:spcBef>
            </a:pPr>
            <a:endParaRPr lang="en-US" dirty="0"/>
          </a:p>
          <a:p>
            <a:pPr marL="228600" lvl="2">
              <a:spcBef>
                <a:spcPts val="1000"/>
              </a:spcBef>
            </a:pPr>
            <a:endParaRPr lang="en-US" dirty="0" smtClean="0"/>
          </a:p>
          <a:p>
            <a:pPr marL="617220" lvl="2" indent="-5715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Bell MT" panose="02020503060305020303" pitchFamily="18" charset="0"/>
              </a:rPr>
              <a:t>Only </a:t>
            </a:r>
            <a:r>
              <a:rPr lang="en-US" sz="3600" dirty="0">
                <a:latin typeface="Bell MT" panose="02020503060305020303" pitchFamily="18" charset="0"/>
              </a:rPr>
              <a:t>works on android devices &amp; minimum 4.4.4 android version is required.</a:t>
            </a:r>
          </a:p>
          <a:p>
            <a:pPr marL="617220" lvl="2" indent="-5715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Bell MT" panose="02020503060305020303" pitchFamily="18" charset="0"/>
              </a:rPr>
              <a:t>Require Internet connection.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Future Enhancement</a:t>
            </a:r>
            <a:endParaRPr lang="en-US" sz="60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ll MT" panose="02020503060305020303" pitchFamily="18" charset="0"/>
              </a:rPr>
              <a:t>In </a:t>
            </a:r>
            <a:r>
              <a:rPr lang="en-US" sz="3200" dirty="0">
                <a:latin typeface="Bell MT" panose="02020503060305020303" pitchFamily="18" charset="0"/>
              </a:rPr>
              <a:t>future we will include more home related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In future we could have our own email domain for better communication and contact.</a:t>
            </a:r>
            <a:endParaRPr lang="en-IN" sz="32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1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 smtClean="0">
                <a:latin typeface="Bell MT" panose="02020503060305020303" pitchFamily="18" charset="0"/>
              </a:rPr>
              <a:t>Conclusion</a:t>
            </a:r>
            <a:endParaRPr lang="en-US" sz="88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latin typeface="Bell MT" panose="02020503060305020303" pitchFamily="18" charset="0"/>
              </a:rPr>
              <a:t>Thanks for giving us such a great opportunity and guidance for making an android application</a:t>
            </a:r>
            <a:r>
              <a:rPr lang="en-IN" sz="3600" dirty="0" smtClean="0">
                <a:latin typeface="Bell MT" panose="02020503060305020303" pitchFamily="18" charset="0"/>
              </a:rPr>
              <a:t>.</a:t>
            </a:r>
            <a:endParaRPr lang="en-IN" sz="36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Bell MT" panose="02020503060305020303" pitchFamily="18" charset="0"/>
              </a:rPr>
              <a:t>Any suggestion regarding this application would be heartily welcomed.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2287" y="263434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0" dirty="0" smtClean="0">
                <a:latin typeface="Bell MT" panose="02020503060305020303" pitchFamily="18" charset="0"/>
              </a:rPr>
              <a:t>Thank You </a:t>
            </a:r>
            <a:r>
              <a:rPr lang="en-US" sz="8000" dirty="0" smtClean="0">
                <a:latin typeface="Bell MT" panose="02020503060305020303" pitchFamily="18" charset="0"/>
                <a:sym typeface="Wingdings" panose="05000000000000000000" pitchFamily="2" charset="2"/>
              </a:rPr>
              <a:t></a:t>
            </a:r>
            <a:endParaRPr lang="en-US" sz="80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52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57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Project Profile</a:t>
            </a:r>
            <a:endParaRPr lang="en-US" sz="60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9637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600" b="1" dirty="0" smtClean="0"/>
              <a:t>Current System :</a:t>
            </a:r>
          </a:p>
          <a:p>
            <a:pPr marL="0" indent="0">
              <a:buNone/>
            </a:pPr>
            <a:r>
              <a:rPr lang="en-US" sz="3200" dirty="0" smtClean="0">
                <a:latin typeface="Bell MT" panose="02020503060305020303" pitchFamily="18" charset="0"/>
              </a:rPr>
              <a:t>	    WWW.HOMEJOY.COM</a:t>
            </a:r>
          </a:p>
          <a:p>
            <a:pPr marL="0" indent="0">
              <a:buNone/>
            </a:pPr>
            <a:r>
              <a:rPr lang="en-US" sz="3600" b="1" dirty="0" smtClean="0"/>
              <a:t>	Proposed System :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ll MT" panose="02020503060305020303" pitchFamily="18" charset="0"/>
              </a:rPr>
              <a:t>Proposed </a:t>
            </a:r>
            <a:r>
              <a:rPr lang="en-US" sz="3200" dirty="0">
                <a:latin typeface="Bell MT" panose="02020503060305020303" pitchFamily="18" charset="0"/>
              </a:rPr>
              <a:t>system is based on the internet so its time saving.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ll MT" panose="02020503060305020303" pitchFamily="18" charset="0"/>
              </a:rPr>
              <a:t>Lots </a:t>
            </a:r>
            <a:r>
              <a:rPr lang="en-US" sz="3200" dirty="0">
                <a:latin typeface="Bell MT" panose="02020503060305020303" pitchFamily="18" charset="0"/>
              </a:rPr>
              <a:t>of home services are easily finding.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Numbers of services are there.</a:t>
            </a:r>
          </a:p>
          <a:p>
            <a:pPr lvl="7">
              <a:buFont typeface="Arial" panose="020B0604020202020204" pitchFamily="34" charset="0"/>
              <a:buChar char="•"/>
            </a:pPr>
            <a:r>
              <a:rPr lang="en-US" sz="3200" dirty="0">
                <a:latin typeface="Bell MT" panose="02020503060305020303" pitchFamily="18" charset="0"/>
              </a:rPr>
              <a:t>Numbers of service provider for particular services.</a:t>
            </a:r>
          </a:p>
          <a:p>
            <a:pPr marL="3657600" lvl="8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13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41637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Bell MT" panose="02020503060305020303" pitchFamily="18" charset="0"/>
              </a:rPr>
              <a:t>System Requirement and Specification</a:t>
            </a:r>
            <a:endParaRPr lang="en-US" sz="54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8035"/>
            <a:ext cx="10058400" cy="4454705"/>
          </a:xfrm>
        </p:spPr>
        <p:txBody>
          <a:bodyPr>
            <a:normAutofit fontScale="92500" lnSpcReduction="20000"/>
          </a:bodyPr>
          <a:lstStyle/>
          <a:p>
            <a:pPr marL="0" lvl="1" indent="0">
              <a:buNone/>
            </a:pPr>
            <a:r>
              <a:rPr lang="en-IN" sz="3600" b="1" dirty="0" smtClean="0">
                <a:latin typeface="Bell MT" panose="02020503060305020303" pitchFamily="18" charset="0"/>
              </a:rPr>
              <a:t>Front end :	</a:t>
            </a:r>
          </a:p>
          <a:p>
            <a:pPr marL="1276022" lvl="5" indent="-457200"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Bell MT" panose="02020503060305020303" pitchFamily="18" charset="0"/>
              </a:rPr>
              <a:t>Android </a:t>
            </a:r>
            <a:r>
              <a:rPr lang="en-IN" sz="3200" dirty="0">
                <a:latin typeface="Bell MT" panose="02020503060305020303" pitchFamily="18" charset="0"/>
              </a:rPr>
              <a:t>Studio</a:t>
            </a:r>
          </a:p>
          <a:p>
            <a:pPr marL="388620" lvl="1" indent="-285750">
              <a:buFont typeface="Wingdings" panose="05000000000000000000" pitchFamily="2" charset="2"/>
              <a:buChar char="§"/>
            </a:pPr>
            <a:endParaRPr lang="en-IN" sz="1800" b="1" i="1" dirty="0" smtClean="0"/>
          </a:p>
          <a:p>
            <a:pPr marL="0" lvl="1" indent="0">
              <a:buNone/>
            </a:pPr>
            <a:r>
              <a:rPr lang="en-IN" sz="3600" b="1" dirty="0" smtClean="0">
                <a:latin typeface="Bell MT" panose="02020503060305020303" pitchFamily="18" charset="0"/>
              </a:rPr>
              <a:t>Back end :</a:t>
            </a:r>
            <a:endParaRPr lang="en-US" sz="3600" dirty="0" smtClean="0">
              <a:latin typeface="Bell MT" panose="02020503060305020303" pitchFamily="18" charset="0"/>
            </a:endParaRPr>
          </a:p>
          <a:p>
            <a:pPr marL="1373152" lvl="6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ll MT" panose="02020503060305020303" pitchFamily="18" charset="0"/>
              </a:rPr>
              <a:t>SQL </a:t>
            </a:r>
            <a:r>
              <a:rPr lang="en-US" sz="3200" dirty="0">
                <a:latin typeface="Bell MT" panose="02020503060305020303" pitchFamily="18" charset="0"/>
              </a:rPr>
              <a:t>Server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US" sz="1800" dirty="0" smtClean="0"/>
          </a:p>
          <a:p>
            <a:pPr marL="0" lvl="1" indent="0">
              <a:buNone/>
            </a:pPr>
            <a:r>
              <a:rPr lang="en-IN" sz="3600" b="1" dirty="0" smtClean="0">
                <a:latin typeface="Bell MT" panose="02020503060305020303" pitchFamily="18" charset="0"/>
              </a:rPr>
              <a:t>Hardware specification :</a:t>
            </a:r>
          </a:p>
          <a:p>
            <a:pPr marL="1487452" lvl="6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ll MT" panose="02020503060305020303" pitchFamily="18" charset="0"/>
              </a:rPr>
              <a:t>Android </a:t>
            </a:r>
            <a:r>
              <a:rPr lang="en-US" sz="3200" dirty="0">
                <a:latin typeface="Bell MT" panose="02020503060305020303" pitchFamily="18" charset="0"/>
              </a:rPr>
              <a:t>Phone with minimum version 4.4.4 Kitkat.</a:t>
            </a:r>
          </a:p>
          <a:p>
            <a:pPr marL="0" lvl="1" indent="0">
              <a:buNone/>
            </a:pPr>
            <a:r>
              <a:rPr lang="en-US" sz="3600" dirty="0">
                <a:latin typeface="Bell MT" panose="02020503060305020303" pitchFamily="18" charset="0"/>
              </a:rPr>
              <a:t>	(covers 96.2 % of the world wide android phone </a:t>
            </a:r>
            <a:r>
              <a:rPr lang="en-US" sz="3600" dirty="0" smtClean="0">
                <a:latin typeface="Bell MT" panose="02020503060305020303" pitchFamily="18" charset="0"/>
              </a:rPr>
              <a:t>		users).</a:t>
            </a:r>
          </a:p>
          <a:p>
            <a:pPr marL="1487452" lvl="6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ell MT" panose="02020503060305020303" pitchFamily="18" charset="0"/>
              </a:rPr>
              <a:t>Internet </a:t>
            </a:r>
            <a:r>
              <a:rPr lang="en-US" sz="3200" dirty="0">
                <a:latin typeface="Bell MT" panose="02020503060305020303" pitchFamily="18" charset="0"/>
              </a:rPr>
              <a:t>connection.</a:t>
            </a:r>
            <a:endParaRPr lang="en-IN" sz="3200" dirty="0">
              <a:latin typeface="Bell MT" panose="02020503060305020303" pitchFamily="18" charset="0"/>
            </a:endParaRPr>
          </a:p>
          <a:p>
            <a:pPr marL="571500" lvl="1" indent="-571500">
              <a:buFont typeface="Wingdings" panose="05000000000000000000" pitchFamily="2" charset="2"/>
              <a:buChar char="§"/>
            </a:pPr>
            <a:endParaRPr lang="en-IN" sz="3600" dirty="0"/>
          </a:p>
          <a:p>
            <a:pPr marL="571500" lvl="1" indent="-571500">
              <a:buFont typeface="Wingdings" panose="05000000000000000000" pitchFamily="2" charset="2"/>
              <a:buChar char="§"/>
            </a:pPr>
            <a:endParaRPr lang="en-US" sz="3600" dirty="0" smtClean="0">
              <a:latin typeface="Bell MT" panose="020205030603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8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System Design</a:t>
            </a:r>
            <a:endParaRPr lang="en-US" sz="60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1893"/>
            <a:ext cx="10515600" cy="4505092"/>
          </a:xfrm>
        </p:spPr>
        <p:txBody>
          <a:bodyPr>
            <a:normAutofit fontScale="70000" lnSpcReduction="20000"/>
          </a:bodyPr>
          <a:lstStyle/>
          <a:p>
            <a:pPr marL="3657600" lvl="8" indent="0" algn="ctr">
              <a:buNone/>
            </a:pPr>
            <a:endParaRPr lang="en-IN" dirty="0" smtClean="0"/>
          </a:p>
          <a:p>
            <a:pPr marL="3657600" lvl="8" indent="0">
              <a:buNone/>
            </a:pPr>
            <a:r>
              <a:rPr lang="en-IN" dirty="0" smtClean="0"/>
              <a:t>               </a:t>
            </a:r>
            <a:r>
              <a:rPr lang="en-IN" sz="3600" u="sng" dirty="0" smtClean="0">
                <a:solidFill>
                  <a:srgbClr val="0070C0"/>
                </a:solidFill>
                <a:latin typeface="Bell MT" panose="02020503060305020303" pitchFamily="18" charset="0"/>
                <a:hlinkClick r:id="rId2" action="ppaction://hlinkfile"/>
              </a:rPr>
              <a:t>Diagrams</a:t>
            </a:r>
            <a:endParaRPr lang="en-IN" sz="3600" u="sng" dirty="0" smtClean="0">
              <a:solidFill>
                <a:srgbClr val="0070C0"/>
              </a:solidFill>
              <a:latin typeface="Bell MT" panose="02020503060305020303" pitchFamily="18" charset="0"/>
            </a:endParaRPr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sz="3200" dirty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4100" dirty="0" smtClean="0">
                <a:latin typeface="Bell MT" panose="02020503060305020303" pitchFamily="18" charset="0"/>
              </a:rPr>
              <a:t>Use Case Diagram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4100" dirty="0" smtClean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100" dirty="0" smtClean="0">
                <a:latin typeface="Bell MT" panose="02020503060305020303" pitchFamily="18" charset="0"/>
              </a:rPr>
              <a:t>Class Diagram </a:t>
            </a:r>
            <a:endParaRPr lang="en-IN" sz="4100" dirty="0" smtClean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4100" dirty="0" smtClean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100" dirty="0" smtClean="0">
                <a:latin typeface="Bell MT" panose="02020503060305020303" pitchFamily="18" charset="0"/>
              </a:rPr>
              <a:t>Sequence Diagram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100" dirty="0" smtClean="0">
              <a:latin typeface="Bell MT" panose="020205030603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100" dirty="0" smtClean="0">
                <a:latin typeface="Bell MT" panose="02020503060305020303" pitchFamily="18" charset="0"/>
              </a:rPr>
              <a:t>Activity Diagram </a:t>
            </a:r>
            <a:endParaRPr lang="en-IN" sz="4100" dirty="0" smtClean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Use case Diagram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58" y="1857414"/>
            <a:ext cx="3116843" cy="4022725"/>
          </a:xfrm>
        </p:spPr>
      </p:pic>
    </p:spTree>
    <p:extLst>
      <p:ext uri="{BB962C8B-B14F-4D97-AF65-F5344CB8AC3E}">
        <p14:creationId xmlns:p14="http://schemas.microsoft.com/office/powerpoint/2010/main" val="13533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Class Diagram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68" y="2058137"/>
            <a:ext cx="6186024" cy="4022725"/>
          </a:xfrm>
        </p:spPr>
      </p:pic>
    </p:spTree>
    <p:extLst>
      <p:ext uri="{BB962C8B-B14F-4D97-AF65-F5344CB8AC3E}">
        <p14:creationId xmlns:p14="http://schemas.microsoft.com/office/powerpoint/2010/main" val="8355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Bell MT" panose="02020503060305020303" pitchFamily="18" charset="0"/>
              </a:rPr>
              <a:t>Class Diagram cont..</a:t>
            </a:r>
            <a:endParaRPr lang="en-US" sz="6000" dirty="0">
              <a:latin typeface="Bell MT" panose="020205030603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05" y="2289137"/>
            <a:ext cx="8286750" cy="3114675"/>
          </a:xfrm>
        </p:spPr>
      </p:pic>
    </p:spTree>
    <p:extLst>
      <p:ext uri="{BB962C8B-B14F-4D97-AF65-F5344CB8AC3E}">
        <p14:creationId xmlns:p14="http://schemas.microsoft.com/office/powerpoint/2010/main" val="3314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</TotalTime>
  <Words>175</Words>
  <Application>Microsoft Office PowerPoint</Application>
  <PresentationFormat>Widescreen</PresentationFormat>
  <Paragraphs>91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AngsanaUPC</vt:lpstr>
      <vt:lpstr>Arial</vt:lpstr>
      <vt:lpstr>Bell MT</vt:lpstr>
      <vt:lpstr>Calibri</vt:lpstr>
      <vt:lpstr>Wingdings</vt:lpstr>
      <vt:lpstr>Retrospect</vt:lpstr>
      <vt:lpstr>Home Fixer</vt:lpstr>
      <vt:lpstr>Introduction</vt:lpstr>
      <vt:lpstr>Project Profile</vt:lpstr>
      <vt:lpstr>Project Profile</vt:lpstr>
      <vt:lpstr>System Requirement and Specification</vt:lpstr>
      <vt:lpstr>System Design</vt:lpstr>
      <vt:lpstr>Use case Diagram</vt:lpstr>
      <vt:lpstr>Class Diagram</vt:lpstr>
      <vt:lpstr>Class Diagram cont..</vt:lpstr>
      <vt:lpstr>Class Diagram cont..</vt:lpstr>
      <vt:lpstr>Sequence Diagram</vt:lpstr>
      <vt:lpstr>Sequence Diagram cont..</vt:lpstr>
      <vt:lpstr>Sequence Diagram cont..</vt:lpstr>
      <vt:lpstr>Activity Diagram</vt:lpstr>
      <vt:lpstr>Activity Diagram cont..</vt:lpstr>
      <vt:lpstr>Activity Diagram cont..</vt:lpstr>
      <vt:lpstr>    Data Dictionary</vt:lpstr>
      <vt:lpstr>Input – Output Design</vt:lpstr>
      <vt:lpstr>Home Fixer</vt:lpstr>
      <vt:lpstr>Login </vt:lpstr>
      <vt:lpstr>Signup</vt:lpstr>
      <vt:lpstr>Signup cont..</vt:lpstr>
      <vt:lpstr>Signup cont..</vt:lpstr>
      <vt:lpstr>Signup cont..</vt:lpstr>
      <vt:lpstr>Services</vt:lpstr>
      <vt:lpstr>Appointment</vt:lpstr>
      <vt:lpstr>Upcoming Appointment</vt:lpstr>
      <vt:lpstr>Edit Address</vt:lpstr>
      <vt:lpstr>Rate</vt:lpstr>
      <vt:lpstr>Order</vt:lpstr>
      <vt:lpstr>Confirm Order</vt:lpstr>
      <vt:lpstr>Rate Card</vt:lpstr>
      <vt:lpstr>Feedback</vt:lpstr>
      <vt:lpstr>Limitation</vt:lpstr>
      <vt:lpstr>Future Enhancement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Fixer</dc:title>
  <dc:creator>maulik parmar</dc:creator>
  <cp:lastModifiedBy>maulik parmar</cp:lastModifiedBy>
  <cp:revision>25</cp:revision>
  <dcterms:created xsi:type="dcterms:W3CDTF">2016-05-04T15:13:58Z</dcterms:created>
  <dcterms:modified xsi:type="dcterms:W3CDTF">2016-05-04T19:57:04Z</dcterms:modified>
</cp:coreProperties>
</file>